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handoutMasterIdLst>
    <p:handoutMasterId r:id="rId8"/>
  </p:handout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249" autoAdjust="0"/>
  </p:normalViewPr>
  <p:slideViewPr>
    <p:cSldViewPr>
      <p:cViewPr varScale="1">
        <p:scale>
          <a:sx n="68" d="100"/>
          <a:sy n="68" d="100"/>
        </p:scale>
        <p:origin x="7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07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C363B66-DA62-494E-A32A-5D09D4B495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5F3B426-F65C-4A6D-9DAF-D0A317CB2E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346B1-AFF1-4A83-9839-015875217B16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C4AA51-2566-42E4-B01C-2D8E910031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13A1F09-AF80-4AF8-BA86-C3C21E6131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C1F71-F188-49B9-A557-E1BFF3CCB7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517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EF7F6-0E25-4AD2-BFDF-B652028DA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7A9170-FD40-42A9-A7F3-D746E37F2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02FDAF-7899-4F02-AFDC-63AC751FB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DFEA-B41E-4EA8-B433-9CAE33CAEAE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394831-84FB-443D-955E-72DA2DCC0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E8C89A-5C46-4FA9-B331-34ADD937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A563-4A4C-4FD8-9BBE-D28347E007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12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433818-8999-4F61-B49C-6FAD47367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523311-3FC5-4DB3-A7FF-A9D0EF078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A54D58-9024-41D2-8AC1-0118C29D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DFEA-B41E-4EA8-B433-9CAE33CAEAE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7D9C8B-4DD3-4E13-8B9C-4DED6D2D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4BC828-7357-44B8-ADD7-F2D6CCACB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A563-4A4C-4FD8-9BBE-D28347E007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164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44F77-ECBE-4A74-9DEC-898CF8C90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D8E7AB-E442-4729-B9E9-5BD4CE1C7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1D40B5-1D05-4286-B74E-7A2983AB2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DFEA-B41E-4EA8-B433-9CAE33CAEAE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06E807-E19C-4563-9D95-5BE35154B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32E394-6687-4B52-8CF1-C1FB96BF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A563-4A4C-4FD8-9BBE-D28347E007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899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4427F-FDB6-4262-A59F-4754F19BE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310F44-831D-4D4E-955C-6699A80BE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C036314-79F9-4A34-87A4-C4C0DE53C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3AAA393-1C24-41EC-939D-E708E968E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DFEA-B41E-4EA8-B433-9CAE33CAEAE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9451671-2144-46E5-980C-995A95789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1C49A4-376A-4431-B396-65BC534EB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A563-4A4C-4FD8-9BBE-D28347E007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661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380F8-AE20-4C59-8523-40D64D91A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0E76576-E3E9-481E-9972-E3E98994A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8A8296-446E-41A5-A606-79ADA40E2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5448214-2E42-440A-9D9E-71AE286DB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6680E74-4784-4FAC-B702-96C5ED7A5B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353BCF8-629D-4690-8652-97FF8E31D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DFEA-B41E-4EA8-B433-9CAE33CAEAE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2EF8CDB-65F5-404C-90F7-859BAFAF5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FCCFB74-16FD-4A93-BBC4-80426F705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A563-4A4C-4FD8-9BBE-D28347E007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088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C64881-5B0B-4BC2-BB9E-CDD056E7A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0ACCF1F-CDBC-471F-AFD2-12CA8AD98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DFEA-B41E-4EA8-B433-9CAE33CAEAE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B757EBB-3088-4D60-8085-A17546DC4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82FC5AE-80E6-4D1A-A06C-3CE8E0EBB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A563-4A4C-4FD8-9BBE-D28347E007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251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0CBA31E-8EFF-429A-8EFA-E9ADFB081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DFEA-B41E-4EA8-B433-9CAE33CAEAE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DC6C8D7-4908-4CE0-BE9F-A3457FC2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BD6B7F8-7023-4A38-BA78-E1C965094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A563-4A4C-4FD8-9BBE-D28347E007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844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F164A9-A37A-4A3D-9496-4EF7929DA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475A5A-E2A8-4451-82D6-31259BDE0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9EB0A75-D308-49ED-8638-A0274CD47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F5E178-D2EC-48D3-AFE2-A3DE637A5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DFEA-B41E-4EA8-B433-9CAE33CAEAE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6820F3-0E3A-43BC-B1BE-29B4B2184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425BCC3-1850-4A27-A10A-15F80A74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A563-4A4C-4FD8-9BBE-D28347E007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672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D1167B-EDF2-4A5A-BB3E-1DF04ACA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E377C2E-3159-4F1D-A99D-7752B089A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188106A-5435-4664-A970-EBCB3F5FD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94E31E4-1CA1-49B4-8A11-0102C3BEB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DFEA-B41E-4EA8-B433-9CAE33CAEAE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04B907-883F-4856-A935-E1F7284B2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048F44-59CB-42D0-9C42-FCDF1278E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A563-4A4C-4FD8-9BBE-D28347E007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7260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9FC37-34B4-4B97-984B-C4836D7EB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F9AD733-F634-4DD6-A966-0252A9731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2F33E2-AB72-449A-894B-C271FC8B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DFEA-B41E-4EA8-B433-9CAE33CAEAE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6E93D2-A611-4F4F-BED2-8563353A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E3870C-21DE-4DC4-87EA-9C9AFCFB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A563-4A4C-4FD8-9BBE-D28347E007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6030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E8B12A-A849-46D2-AB2C-89D193DB7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48A58F9-43FA-4224-BBEB-56A5EED1F4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379688-E4DB-4C30-8E9A-EC58A1C6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DFEA-B41E-4EA8-B433-9CAE33CAEAE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7923CF-0478-4F41-A952-D83D09F4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75CE28-7635-4CA1-9AA9-4587776E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A563-4A4C-4FD8-9BBE-D28347E007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83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pic>
        <p:nvPicPr>
          <p:cNvPr id="3" name="Imagem 14"/>
          <p:cNvPicPr/>
          <p:nvPr/>
        </p:nvPicPr>
        <p:blipFill>
          <a:blip r:embed="rId14"/>
          <a:stretch/>
        </p:blipFill>
        <p:spPr>
          <a:xfrm>
            <a:off x="7992720" y="6284520"/>
            <a:ext cx="986040" cy="481680"/>
          </a:xfrm>
          <a:prstGeom prst="rect">
            <a:avLst/>
          </a:prstGeom>
          <a:ln>
            <a:noFill/>
          </a:ln>
        </p:spPr>
      </p:pic>
      <p:pic>
        <p:nvPicPr>
          <p:cNvPr id="4" name="Picture 10"/>
          <p:cNvPicPr/>
          <p:nvPr/>
        </p:nvPicPr>
        <p:blipFill>
          <a:blip r:embed="rId15"/>
          <a:stretch/>
        </p:blipFill>
        <p:spPr>
          <a:xfrm>
            <a:off x="360" y="6194880"/>
            <a:ext cx="9142920" cy="44640"/>
          </a:xfrm>
          <a:prstGeom prst="rect">
            <a:avLst/>
          </a:prstGeom>
          <a:ln>
            <a:noFill/>
          </a:ln>
        </p:spPr>
      </p:pic>
      <p:pic>
        <p:nvPicPr>
          <p:cNvPr id="5" name="Picture 2"/>
          <p:cNvPicPr/>
          <p:nvPr/>
        </p:nvPicPr>
        <p:blipFill>
          <a:blip r:embed="rId16"/>
          <a:stretch/>
        </p:blipFill>
        <p:spPr>
          <a:xfrm>
            <a:off x="324000" y="6309360"/>
            <a:ext cx="1113480" cy="468000"/>
          </a:xfrm>
          <a:prstGeom prst="rect">
            <a:avLst/>
          </a:prstGeom>
          <a:ln>
            <a:noFill/>
          </a:ln>
        </p:spPr>
      </p:pic>
      <p:pic>
        <p:nvPicPr>
          <p:cNvPr id="6" name="Picture 4"/>
          <p:cNvPicPr/>
          <p:nvPr/>
        </p:nvPicPr>
        <p:blipFill>
          <a:blip r:embed="rId17"/>
          <a:stretch/>
        </p:blipFill>
        <p:spPr>
          <a:xfrm>
            <a:off x="2016360" y="6321600"/>
            <a:ext cx="1684800" cy="459720"/>
          </a:xfrm>
          <a:prstGeom prst="rect">
            <a:avLst/>
          </a:prstGeom>
          <a:ln>
            <a:noFill/>
          </a:ln>
        </p:spPr>
      </p:pic>
      <p:pic>
        <p:nvPicPr>
          <p:cNvPr id="7" name="Imagem 6"/>
          <p:cNvPicPr/>
          <p:nvPr/>
        </p:nvPicPr>
        <p:blipFill>
          <a:blip r:embed="rId18"/>
          <a:srcRect r="51674" b="14788"/>
          <a:stretch/>
        </p:blipFill>
        <p:spPr>
          <a:xfrm>
            <a:off x="4215960" y="6284880"/>
            <a:ext cx="1295280" cy="503280"/>
          </a:xfrm>
          <a:prstGeom prst="rect">
            <a:avLst/>
          </a:prstGeom>
          <a:ln>
            <a:noFill/>
          </a:ln>
        </p:spPr>
      </p:pic>
      <p:pic>
        <p:nvPicPr>
          <p:cNvPr id="8" name="Imagem 7"/>
          <p:cNvPicPr/>
          <p:nvPr/>
        </p:nvPicPr>
        <p:blipFill>
          <a:blip r:embed="rId19"/>
          <a:stretch/>
        </p:blipFill>
        <p:spPr>
          <a:xfrm>
            <a:off x="5976360" y="6372000"/>
            <a:ext cx="1583280" cy="364680"/>
          </a:xfrm>
          <a:prstGeom prst="rect">
            <a:avLst/>
          </a:prstGeom>
          <a:ln>
            <a:noFill/>
          </a:ln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0FB7A9F2-EBCD-48BC-B33B-926AA4BBA67A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0" y="0"/>
            <a:ext cx="9144000" cy="17728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13676F6-656B-4D90-9C8B-41DB87D7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CDA96C-D34E-4C90-B705-BF4CFBD33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09271E-9C00-4FA8-BC21-3A869271B3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FDFEA-B41E-4EA8-B433-9CAE33CAEAE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6AD45B-2744-48B7-9626-E043AF82A0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864774-28CD-4FC8-8379-429074F6A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A563-4A4C-4FD8-9BBE-D28347E007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52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14"/>
          <p:cNvPicPr/>
          <p:nvPr/>
        </p:nvPicPr>
        <p:blipFill>
          <a:blip r:embed="rId2"/>
          <a:stretch/>
        </p:blipFill>
        <p:spPr>
          <a:xfrm>
            <a:off x="7992360" y="6284520"/>
            <a:ext cx="986040" cy="481680"/>
          </a:xfrm>
          <a:prstGeom prst="rect">
            <a:avLst/>
          </a:prstGeom>
          <a:ln>
            <a:noFill/>
          </a:ln>
        </p:spPr>
      </p:pic>
      <p:pic>
        <p:nvPicPr>
          <p:cNvPr id="46" name="Picture 10"/>
          <p:cNvPicPr/>
          <p:nvPr/>
        </p:nvPicPr>
        <p:blipFill>
          <a:blip r:embed="rId3"/>
          <a:stretch/>
        </p:blipFill>
        <p:spPr>
          <a:xfrm>
            <a:off x="0" y="6194880"/>
            <a:ext cx="9142920" cy="44640"/>
          </a:xfrm>
          <a:prstGeom prst="rect">
            <a:avLst/>
          </a:prstGeom>
          <a:ln>
            <a:noFill/>
          </a:ln>
        </p:spPr>
      </p:pic>
      <p:pic>
        <p:nvPicPr>
          <p:cNvPr id="47" name="Picture 2"/>
          <p:cNvPicPr/>
          <p:nvPr/>
        </p:nvPicPr>
        <p:blipFill>
          <a:blip r:embed="rId4"/>
          <a:stretch/>
        </p:blipFill>
        <p:spPr>
          <a:xfrm>
            <a:off x="323640" y="6309360"/>
            <a:ext cx="1113480" cy="468000"/>
          </a:xfrm>
          <a:prstGeom prst="rect">
            <a:avLst/>
          </a:prstGeom>
          <a:ln>
            <a:noFill/>
          </a:ln>
        </p:spPr>
      </p:pic>
      <p:pic>
        <p:nvPicPr>
          <p:cNvPr id="48" name="Picture 4"/>
          <p:cNvPicPr/>
          <p:nvPr/>
        </p:nvPicPr>
        <p:blipFill>
          <a:blip r:embed="rId5"/>
          <a:stretch/>
        </p:blipFill>
        <p:spPr>
          <a:xfrm>
            <a:off x="2016000" y="6321600"/>
            <a:ext cx="1684800" cy="459720"/>
          </a:xfrm>
          <a:prstGeom prst="rect">
            <a:avLst/>
          </a:prstGeom>
          <a:ln>
            <a:noFill/>
          </a:ln>
        </p:spPr>
      </p:pic>
      <p:sp>
        <p:nvSpPr>
          <p:cNvPr id="49" name="CustomShape 1"/>
          <p:cNvSpPr/>
          <p:nvPr/>
        </p:nvSpPr>
        <p:spPr>
          <a:xfrm>
            <a:off x="1249200" y="2276640"/>
            <a:ext cx="6642720" cy="23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Título Trabalho</a:t>
            </a:r>
            <a:endParaRPr lang="pt-BR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Apresentador</a:t>
            </a: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Orientador</a:t>
            </a: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Lab</a:t>
            </a:r>
            <a:r>
              <a:rPr lang="pt-BR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/Centro</a:t>
            </a:r>
            <a:endParaRPr lang="pt-BR" sz="1800" b="0" strike="noStrike" spc="-1" dirty="0">
              <a:latin typeface="Arial"/>
            </a:endParaRPr>
          </a:p>
        </p:txBody>
      </p:sp>
      <p:pic>
        <p:nvPicPr>
          <p:cNvPr id="50" name="Imagem 49"/>
          <p:cNvPicPr/>
          <p:nvPr/>
        </p:nvPicPr>
        <p:blipFill>
          <a:blip r:embed="rId6"/>
          <a:srcRect r="51674" b="14788"/>
          <a:stretch/>
        </p:blipFill>
        <p:spPr>
          <a:xfrm>
            <a:off x="4215600" y="6284880"/>
            <a:ext cx="1295280" cy="503280"/>
          </a:xfrm>
          <a:prstGeom prst="rect">
            <a:avLst/>
          </a:prstGeom>
          <a:ln>
            <a:noFill/>
          </a:ln>
        </p:spPr>
      </p:pic>
      <p:pic>
        <p:nvPicPr>
          <p:cNvPr id="51" name="Imagem 50"/>
          <p:cNvPicPr/>
          <p:nvPr/>
        </p:nvPicPr>
        <p:blipFill>
          <a:blip r:embed="rId7"/>
          <a:stretch/>
        </p:blipFill>
        <p:spPr>
          <a:xfrm>
            <a:off x="5976000" y="6372000"/>
            <a:ext cx="1583280" cy="364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m 14"/>
          <p:cNvPicPr/>
          <p:nvPr/>
        </p:nvPicPr>
        <p:blipFill>
          <a:blip r:embed="rId2"/>
          <a:stretch/>
        </p:blipFill>
        <p:spPr>
          <a:xfrm>
            <a:off x="8028360" y="6284520"/>
            <a:ext cx="986040" cy="481680"/>
          </a:xfrm>
          <a:prstGeom prst="rect">
            <a:avLst/>
          </a:prstGeom>
          <a:ln>
            <a:noFill/>
          </a:ln>
        </p:spPr>
      </p:pic>
      <p:pic>
        <p:nvPicPr>
          <p:cNvPr id="53" name="Picture 10"/>
          <p:cNvPicPr/>
          <p:nvPr/>
        </p:nvPicPr>
        <p:blipFill>
          <a:blip r:embed="rId3"/>
          <a:stretch/>
        </p:blipFill>
        <p:spPr>
          <a:xfrm>
            <a:off x="0" y="6194880"/>
            <a:ext cx="9142920" cy="44640"/>
          </a:xfrm>
          <a:prstGeom prst="rect">
            <a:avLst/>
          </a:prstGeom>
          <a:ln>
            <a:noFill/>
          </a:ln>
        </p:spPr>
      </p:pic>
      <p:pic>
        <p:nvPicPr>
          <p:cNvPr id="54" name="Picture 2"/>
          <p:cNvPicPr/>
          <p:nvPr/>
        </p:nvPicPr>
        <p:blipFill>
          <a:blip r:embed="rId4"/>
          <a:stretch/>
        </p:blipFill>
        <p:spPr>
          <a:xfrm>
            <a:off x="323640" y="6309360"/>
            <a:ext cx="1113480" cy="468000"/>
          </a:xfrm>
          <a:prstGeom prst="rect">
            <a:avLst/>
          </a:prstGeom>
          <a:ln>
            <a:noFill/>
          </a:ln>
        </p:spPr>
      </p:pic>
      <p:sp>
        <p:nvSpPr>
          <p:cNvPr id="55" name="CustomShape 1"/>
          <p:cNvSpPr/>
          <p:nvPr/>
        </p:nvSpPr>
        <p:spPr>
          <a:xfrm>
            <a:off x="144000" y="2088000"/>
            <a:ext cx="15458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INTRODUÇÃO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agem 14"/>
          <p:cNvPicPr/>
          <p:nvPr/>
        </p:nvPicPr>
        <p:blipFill>
          <a:blip r:embed="rId2"/>
          <a:stretch/>
        </p:blipFill>
        <p:spPr>
          <a:xfrm>
            <a:off x="8028360" y="6284520"/>
            <a:ext cx="986040" cy="481680"/>
          </a:xfrm>
          <a:prstGeom prst="rect">
            <a:avLst/>
          </a:prstGeom>
          <a:ln>
            <a:noFill/>
          </a:ln>
        </p:spPr>
      </p:pic>
      <p:pic>
        <p:nvPicPr>
          <p:cNvPr id="57" name="Picture 10"/>
          <p:cNvPicPr/>
          <p:nvPr/>
        </p:nvPicPr>
        <p:blipFill>
          <a:blip r:embed="rId3"/>
          <a:stretch/>
        </p:blipFill>
        <p:spPr>
          <a:xfrm>
            <a:off x="0" y="6194880"/>
            <a:ext cx="9142920" cy="44640"/>
          </a:xfrm>
          <a:prstGeom prst="rect">
            <a:avLst/>
          </a:prstGeom>
          <a:ln>
            <a:noFill/>
          </a:ln>
        </p:spPr>
      </p:pic>
      <p:pic>
        <p:nvPicPr>
          <p:cNvPr id="58" name="Picture 2"/>
          <p:cNvPicPr/>
          <p:nvPr/>
        </p:nvPicPr>
        <p:blipFill>
          <a:blip r:embed="rId4"/>
          <a:stretch/>
        </p:blipFill>
        <p:spPr>
          <a:xfrm>
            <a:off x="323640" y="6309360"/>
            <a:ext cx="1113480" cy="468000"/>
          </a:xfrm>
          <a:prstGeom prst="rect">
            <a:avLst/>
          </a:prstGeom>
          <a:ln>
            <a:noFill/>
          </a:ln>
        </p:spPr>
      </p:pic>
      <p:sp>
        <p:nvSpPr>
          <p:cNvPr id="59" name="CustomShape 1"/>
          <p:cNvSpPr/>
          <p:nvPr/>
        </p:nvSpPr>
        <p:spPr>
          <a:xfrm>
            <a:off x="144000" y="2155680"/>
            <a:ext cx="2446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MATERIAIS E MÉTODOS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m 14"/>
          <p:cNvPicPr/>
          <p:nvPr/>
        </p:nvPicPr>
        <p:blipFill>
          <a:blip r:embed="rId2"/>
          <a:stretch/>
        </p:blipFill>
        <p:spPr>
          <a:xfrm>
            <a:off x="8028360" y="6284520"/>
            <a:ext cx="986040" cy="481680"/>
          </a:xfrm>
          <a:prstGeom prst="rect">
            <a:avLst/>
          </a:prstGeom>
          <a:ln>
            <a:noFill/>
          </a:ln>
        </p:spPr>
      </p:pic>
      <p:pic>
        <p:nvPicPr>
          <p:cNvPr id="61" name="Picture 10"/>
          <p:cNvPicPr/>
          <p:nvPr/>
        </p:nvPicPr>
        <p:blipFill>
          <a:blip r:embed="rId3"/>
          <a:stretch/>
        </p:blipFill>
        <p:spPr>
          <a:xfrm>
            <a:off x="0" y="6194880"/>
            <a:ext cx="9142920" cy="44640"/>
          </a:xfrm>
          <a:prstGeom prst="rect">
            <a:avLst/>
          </a:prstGeom>
          <a:ln>
            <a:noFill/>
          </a:ln>
        </p:spPr>
      </p:pic>
      <p:pic>
        <p:nvPicPr>
          <p:cNvPr id="62" name="Picture 2"/>
          <p:cNvPicPr/>
          <p:nvPr/>
        </p:nvPicPr>
        <p:blipFill>
          <a:blip r:embed="rId4"/>
          <a:stretch/>
        </p:blipFill>
        <p:spPr>
          <a:xfrm>
            <a:off x="323640" y="6309360"/>
            <a:ext cx="1113480" cy="468000"/>
          </a:xfrm>
          <a:prstGeom prst="rect">
            <a:avLst/>
          </a:prstGeom>
          <a:ln>
            <a:noFill/>
          </a:ln>
        </p:spPr>
      </p:pic>
      <p:sp>
        <p:nvSpPr>
          <p:cNvPr id="63" name="CustomShape 1"/>
          <p:cNvSpPr/>
          <p:nvPr/>
        </p:nvSpPr>
        <p:spPr>
          <a:xfrm>
            <a:off x="216000" y="2160000"/>
            <a:ext cx="14389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RESULTADOS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Imagem 14"/>
          <p:cNvPicPr/>
          <p:nvPr/>
        </p:nvPicPr>
        <p:blipFill>
          <a:blip r:embed="rId2"/>
          <a:stretch/>
        </p:blipFill>
        <p:spPr>
          <a:xfrm>
            <a:off x="8028360" y="6284520"/>
            <a:ext cx="986040" cy="481680"/>
          </a:xfrm>
          <a:prstGeom prst="rect">
            <a:avLst/>
          </a:prstGeom>
          <a:ln>
            <a:noFill/>
          </a:ln>
        </p:spPr>
      </p:pic>
      <p:pic>
        <p:nvPicPr>
          <p:cNvPr id="65" name="Picture 10"/>
          <p:cNvPicPr/>
          <p:nvPr/>
        </p:nvPicPr>
        <p:blipFill>
          <a:blip r:embed="rId3"/>
          <a:stretch/>
        </p:blipFill>
        <p:spPr>
          <a:xfrm>
            <a:off x="0" y="6194880"/>
            <a:ext cx="9142920" cy="44640"/>
          </a:xfrm>
          <a:prstGeom prst="rect">
            <a:avLst/>
          </a:prstGeom>
          <a:ln>
            <a:noFill/>
          </a:ln>
        </p:spPr>
      </p:pic>
      <p:pic>
        <p:nvPicPr>
          <p:cNvPr id="66" name="Picture 2"/>
          <p:cNvPicPr/>
          <p:nvPr/>
        </p:nvPicPr>
        <p:blipFill>
          <a:blip r:embed="rId4"/>
          <a:stretch/>
        </p:blipFill>
        <p:spPr>
          <a:xfrm>
            <a:off x="323640" y="6309360"/>
            <a:ext cx="1113480" cy="468000"/>
          </a:xfrm>
          <a:prstGeom prst="rect">
            <a:avLst/>
          </a:prstGeom>
          <a:ln>
            <a:noFill/>
          </a:ln>
        </p:spPr>
      </p:pic>
      <p:sp>
        <p:nvSpPr>
          <p:cNvPr id="67" name="CustomShape 1"/>
          <p:cNvSpPr/>
          <p:nvPr/>
        </p:nvSpPr>
        <p:spPr>
          <a:xfrm>
            <a:off x="155520" y="2088000"/>
            <a:ext cx="30121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DISCUSSÃO / CONCLUSÕES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15</Words>
  <Application>Microsoft Office PowerPoint</Application>
  <PresentationFormat>Apresentação na tela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Coordenador</dc:creator>
  <cp:lastModifiedBy>Pedro Pedro</cp:lastModifiedBy>
  <cp:revision>6</cp:revision>
  <dcterms:modified xsi:type="dcterms:W3CDTF">2019-04-11T18:15:13Z</dcterms:modified>
  <dc:language>pt-BR</dc:language>
</cp:coreProperties>
</file>