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21604288" cy="32404050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6100"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6100"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6100"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6100"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6100"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sz="6100"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sz="6100"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sz="6100"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sz="6100"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" d="100"/>
          <a:sy n="15" d="100"/>
        </p:scale>
        <p:origin x="2400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AA45B149-1B77-40CD-8890-98AB5FD97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id="{9DB3704A-93B0-4647-A9ED-1B4441C61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A43A85D-A205-455D-B7C4-17FA09F3EBD7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C2745A8-A0B8-40B5-B8CC-1E7DE00979F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23C9C41B-2EED-4234-A442-BDBCD521D233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286000" y="695325"/>
            <a:ext cx="228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D78BA369-9C36-4E03-B8FD-2261D91C0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9B63A-BBE9-4882-AAD3-2269D2148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338" y="5303838"/>
            <a:ext cx="16203612" cy="112807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65A25D-8C41-4E34-B8CD-160ABB902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0338" y="17019588"/>
            <a:ext cx="16203612" cy="78232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01EE03-4FF7-4988-8BF7-FE096984230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99038B3-8011-4259-821E-1474A63E426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987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61D71-E2E2-4916-AE7E-C195F7FF7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9D8F313-8088-4676-AC64-CD515945D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90A0A1C-145C-4F34-B827-C1F10502477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087E6AE-9E6B-425B-A920-2C7972C394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9206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47D02CA-1F86-4BE3-B613-C637EA69CB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659100" y="1296988"/>
            <a:ext cx="4859338" cy="276447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78596D1-5726-4F60-BCD4-DC3C9605F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296988"/>
            <a:ext cx="14427200" cy="276447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DBF06BE-BFFE-4B90-AF04-B6231A50341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167E1DC-30BD-4D09-A49C-EF980A86961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503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3B42F-6AEA-4C2A-97BC-1742258C0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338" y="5303838"/>
            <a:ext cx="16203612" cy="112807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5E47DA-68F4-4CBF-980C-77280DE09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0338" y="17019588"/>
            <a:ext cx="16203612" cy="78232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ABF098-E56A-4D0F-894B-DEFCF0DD3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BC76-5DC1-4877-ACB1-E37F0DFB7A9F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911ADF-3A9F-4C6E-AD78-2E0DA4A4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0467AC-ECE7-4083-8D56-5827ADB6D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7940-7FF8-4AF0-B085-547A59450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727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696F7-5281-46E6-8BB8-D3653E89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8FF626-28CE-4200-A088-965E6EA2B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6C6468-78D4-4FC0-8986-ABD6D752E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BC76-5DC1-4877-ACB1-E37F0DFB7A9F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DF023-063E-40BE-B699-77C01113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7DFBB1-78E7-4F13-8090-732E77F2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7940-7FF8-4AF0-B085-547A59450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062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4F5D1-ACB0-4775-A60E-E504262B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788" y="8078788"/>
            <a:ext cx="18632487" cy="134794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2B7691-495D-42AB-A8A9-85147880F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4788" y="21685250"/>
            <a:ext cx="18632487" cy="7088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6506B1-11DC-4F7A-AC1B-0BB647783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BC76-5DC1-4877-ACB1-E37F0DFB7A9F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8386C6-43C8-47D6-89C1-D7EB5F4BF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7B880-B086-4076-8726-A18D19825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7940-7FF8-4AF0-B085-547A59450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980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CB778-8892-450E-BC17-A763F6E6F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4CDAD0-5A4A-46C5-B7E3-92D104653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5900" y="8626475"/>
            <a:ext cx="9239250" cy="205597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83BE14A-9C06-4E4B-8479-A36832672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77550" y="8626475"/>
            <a:ext cx="9240838" cy="205597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3EA8A7-A6EC-4D52-8690-A832B798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BC76-5DC1-4877-ACB1-E37F0DFB7A9F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D03008-2E84-4D85-B502-13954094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F641003-EFCC-4082-9B9C-92A904A7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7940-7FF8-4AF0-B085-547A59450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741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117AF-CD0D-448B-B9C1-A480C88DA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1725613"/>
            <a:ext cx="18634075" cy="626268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DC740C-21C6-432E-A28E-8D6FADBE8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7488" y="7943850"/>
            <a:ext cx="9140825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1E095F8-1594-40DA-862B-62705E950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7488" y="11836400"/>
            <a:ext cx="9140825" cy="174101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5DB7013-7853-461E-8A7B-CCB396952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37875" y="7943850"/>
            <a:ext cx="9183688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A376183-F19C-4F7B-A9E5-515FC6AC9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37875" y="11836400"/>
            <a:ext cx="9183688" cy="174101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3D54ABD-8CD0-4E79-9B66-968CAD0D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BC76-5DC1-4877-ACB1-E37F0DFB7A9F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49EA0D5-F7BA-449A-ABEC-E359DE357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0B96685-ADE3-44AF-9793-79B8BD78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7940-7FF8-4AF0-B085-547A59450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983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5A591-6368-418D-B46D-4FD5A086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DD8FE09-91FC-402F-ACBC-4773B4E63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BC76-5DC1-4877-ACB1-E37F0DFB7A9F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5CBAF6B-0866-40DF-97A4-7D7AD316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F609C2C-BD9A-4725-B75B-EA57126E7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7940-7FF8-4AF0-B085-547A59450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797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AA858CF-ECBF-448A-9180-26E04B73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BC76-5DC1-4877-ACB1-E37F0DFB7A9F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8E257C5-9995-4FF6-A065-239D1BC35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C3D1464-CC38-4715-987D-94C75EA16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7940-7FF8-4AF0-B085-547A59450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5651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2675B-D486-4E91-9976-E537F4C6E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2160588"/>
            <a:ext cx="6969125" cy="75612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22456A-8477-438E-BD8B-6EC18E12E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5275" y="4665663"/>
            <a:ext cx="10936288" cy="23028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D2DB401-0498-468A-89AF-A0885C755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488" y="9721850"/>
            <a:ext cx="6969125" cy="18008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106D6F-51B1-4C3E-BDFD-27BF4E3C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BC76-5DC1-4877-ACB1-E37F0DFB7A9F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B267FA-6C9D-4478-B9FF-A69320DA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508602-085C-4786-82EC-FDAB4641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7940-7FF8-4AF0-B085-547A59450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52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25A1E-609A-4AF9-9367-3CA04107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B0EAF3-DE32-447C-9B7A-B6B474789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4A3B8A7-CA6D-440B-9D7F-7E64EC715AD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D39AD04-3512-476C-8FBB-78E1024D67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1832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6BE19D-06A3-4038-A203-3C2F44133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2160588"/>
            <a:ext cx="6969125" cy="75612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0F6BE83-7FE0-48CB-863B-E9F95D2EDB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85275" y="4665663"/>
            <a:ext cx="10936288" cy="23028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6ADE00-F5CD-41CA-9CFB-DBEE70AA0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488" y="9721850"/>
            <a:ext cx="6969125" cy="18008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03C333-39D4-497F-A445-D4FCC9B99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BC76-5DC1-4877-ACB1-E37F0DFB7A9F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BF4EA8-0CCC-4280-A282-77153E09D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F4154C-ADC2-44FD-BB6C-FC51A9DC8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7940-7FF8-4AF0-B085-547A59450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672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7037A-BF1A-4871-8D92-9A4F1CA6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D983297-E974-4BBA-BA66-589EB6C69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9638EC-1BBE-45AE-AA61-0AD7E8C0D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BC76-5DC1-4877-ACB1-E37F0DFB7A9F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87F9CF-0CD5-43A3-BA9F-3FEC76824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DFCAF1-E127-4D48-A51F-134CB566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7940-7FF8-4AF0-B085-547A59450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554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4A6224-0A7A-46A6-B1B6-FFC5F70B96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460663" y="1725613"/>
            <a:ext cx="4657725" cy="274605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58FE3A0-E29C-4E71-8E4F-2394DEA7C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85900" y="1725613"/>
            <a:ext cx="13822363" cy="274605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A7E34E-7609-4808-8202-768C79C08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BC76-5DC1-4877-ACB1-E37F0DFB7A9F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8FA436-EF09-483F-9995-9E9E24B6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5E2B05-1A9B-429C-809F-985D231E7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7940-7FF8-4AF0-B085-547A59450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47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5E4F5-1C0F-47AC-8835-E8EBF3752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788" y="8078788"/>
            <a:ext cx="18632487" cy="134794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E2108C-EB51-40EE-911F-1BCA82FD1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4788" y="21685250"/>
            <a:ext cx="18632487" cy="70881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62FF8D7-F2D9-4CC5-9AB6-146C83744BA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E751C2-828E-4EDE-A954-D420B38DE5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421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9309B-EB1B-4C46-97B3-6C63631FD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C853E4-0AA2-46C7-BB86-FBB06A0AB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9500" y="7561263"/>
            <a:ext cx="9642475" cy="213804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F7ACB0-4FBF-4C27-B4E7-BE9035BDA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74375" y="7561263"/>
            <a:ext cx="9644063" cy="213804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692C5D3-C855-47E8-83DE-5FBF06A48C8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F1033C-341B-4C16-B774-3474E767490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80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3809F-36B4-40FA-B77F-0DE9260B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1725613"/>
            <a:ext cx="18634075" cy="626268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E4CB1E-82CE-4FEB-93CF-A1F79AD6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7488" y="7943850"/>
            <a:ext cx="9140825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A2404C-13F2-40AB-8776-6B01AC8D7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7488" y="11836400"/>
            <a:ext cx="9140825" cy="174101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8EEEBA9-1E59-4253-B25A-56566F87A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37875" y="7943850"/>
            <a:ext cx="9183688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AB98BF8-B57B-4A64-8553-0418C0369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37875" y="11836400"/>
            <a:ext cx="9183688" cy="174101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1C404E-3274-46E5-96B7-E33D3974CD0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2A5C74-B425-4750-B37D-4730E4AB24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895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1D8B4-F3A5-4D8A-98A6-FCBE9418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949C7772-FCE0-47E6-9422-936D376417A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E3F83CF-7487-405B-9C5D-7B476A6106F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9386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F56233E-8C6D-4BD8-9312-C20A2D7F89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4376"/>
            <a:ext cx="21643928" cy="462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0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D99AA-B8E6-4139-AE20-527FE232E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2160588"/>
            <a:ext cx="6969125" cy="75612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2F5482-10D6-406F-88E0-17087F8B7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5275" y="4665663"/>
            <a:ext cx="10936288" cy="23028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C3A0104-7B05-4C1A-8E6B-870DF9A86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488" y="9721850"/>
            <a:ext cx="6969125" cy="18008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C1ACB1-0AAF-496F-BED6-4D9CB511DB9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75DA2E-44E0-475C-BFBB-65172BA3F6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31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3B1A5-F9F3-4CF0-AB2F-FDF36470F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2160588"/>
            <a:ext cx="6969125" cy="75612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D5369A1-1A51-42CB-B89B-616BFD8C8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85275" y="4665663"/>
            <a:ext cx="10936288" cy="23028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CAE25E-D91C-4BD2-866D-B1C7ACEF5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488" y="9721850"/>
            <a:ext cx="6969125" cy="18008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E78F927-3386-4BEE-8169-D6A91BE18F4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E43AEE-4E02-4B14-893C-4E5084BCE17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68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9862252D-C5C9-4005-8006-D33A1D5697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296988"/>
            <a:ext cx="19438938" cy="539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8520" tIns="154440" rIns="308520" bIns="154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FEA37ECB-3C0C-449A-920A-F395FD2CA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7561263"/>
            <a:ext cx="19438938" cy="2138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8520" tIns="154440" rIns="308520" bIns="154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B93990C3-AB28-4B81-9C09-38F0FA00E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30033913"/>
            <a:ext cx="5040313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9B5A952D-DCF8-4EB8-A246-02F44EB15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30033913"/>
            <a:ext cx="6842125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35B0DA-6D6D-485B-BE3E-EF8DA5AFC6F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15481300" y="30033913"/>
            <a:ext cx="5037138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8520" tIns="154440" rIns="308520" bIns="15444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3DFE3C85-3082-4A6B-BF01-06A4336D513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9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900">
          <a:solidFill>
            <a:srgbClr val="000000"/>
          </a:solidFill>
          <a:latin typeface="Calibri" panose="020F0502020204030204" pitchFamily="34" charset="0"/>
          <a:cs typeface="Arial Unicode MS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900">
          <a:solidFill>
            <a:srgbClr val="000000"/>
          </a:solidFill>
          <a:latin typeface="Calibri" panose="020F0502020204030204" pitchFamily="34" charset="0"/>
          <a:cs typeface="Arial Unicode MS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900">
          <a:solidFill>
            <a:srgbClr val="000000"/>
          </a:solidFill>
          <a:latin typeface="Calibri" panose="020F0502020204030204" pitchFamily="34" charset="0"/>
          <a:cs typeface="Arial Unicode MS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900">
          <a:solidFill>
            <a:srgbClr val="000000"/>
          </a:solidFill>
          <a:latin typeface="Calibri" panose="020F0502020204030204" pitchFamily="34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900">
          <a:solidFill>
            <a:srgbClr val="000000"/>
          </a:solidFill>
          <a:latin typeface="Calibri" panose="020F0502020204030204" pitchFamily="34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900">
          <a:solidFill>
            <a:srgbClr val="000000"/>
          </a:solidFill>
          <a:latin typeface="Calibri" panose="020F0502020204030204" pitchFamily="34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900">
          <a:solidFill>
            <a:srgbClr val="000000"/>
          </a:solidFill>
          <a:latin typeface="Calibri" panose="020F0502020204030204" pitchFamily="34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900">
          <a:solidFill>
            <a:srgbClr val="000000"/>
          </a:solidFill>
          <a:latin typeface="Calibri" panose="020F0502020204030204" pitchFamily="34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2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0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20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1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1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1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F3728F5-A6ED-4636-8C12-E5C51DD5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1725613"/>
            <a:ext cx="18632488" cy="626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01013F-F0BD-4C2A-8C02-D67E9CE68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5900" y="8626475"/>
            <a:ext cx="18632488" cy="20559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126B03-BF92-44C0-B538-F47115E58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85900" y="30033913"/>
            <a:ext cx="4860925" cy="1725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DBC76-5DC1-4877-ACB1-E37F0DFB7A9F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40F839-5BB4-4387-90EA-D5CCC8FAE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6450" y="30033913"/>
            <a:ext cx="7291388" cy="1725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149651-6D19-4E45-9512-5E4E3D1DBF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57463" y="30033913"/>
            <a:ext cx="4860925" cy="1725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F7940-7FF8-4AF0-B085-547A59450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86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>
            <a:extLst>
              <a:ext uri="{FF2B5EF4-FFF2-40B4-BE49-F238E27FC236}">
                <a16:creationId xmlns:a16="http://schemas.microsoft.com/office/drawing/2014/main" id="{2B141AEA-FC40-40F3-BEB6-F18730485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5275" y="30891163"/>
            <a:ext cx="2941638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21CCF10D-70B2-4EA0-B5B6-6647AE5D3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11750"/>
            <a:ext cx="2160428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8F167DF2-ADF4-4AA3-A8B7-C6D146C6E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30819725"/>
            <a:ext cx="3341688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D499FBF6-B512-4E5D-8BED-B59ABFC80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31016575"/>
            <a:ext cx="42862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5">
            <a:extLst>
              <a:ext uri="{FF2B5EF4-FFF2-40B4-BE49-F238E27FC236}">
                <a16:creationId xmlns:a16="http://schemas.microsoft.com/office/drawing/2014/main" id="{B4AA2843-5EDD-43F8-87F3-0C01D31B7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66" b="14754"/>
          <a:stretch>
            <a:fillRect/>
          </a:stretch>
        </p:blipFill>
        <p:spPr bwMode="auto">
          <a:xfrm>
            <a:off x="9972675" y="30887988"/>
            <a:ext cx="3240088" cy="133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r="51666" b="1475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B06E26B7-D2BF-4422-BCF7-6EE3878F9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8413" y="31099125"/>
            <a:ext cx="3455987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6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6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0</Words>
  <Application>Microsoft Office PowerPoint</Application>
  <PresentationFormat>Personalizar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Times New Roman</vt:lpstr>
      <vt:lpstr>Calibri</vt:lpstr>
      <vt:lpstr>Arial Unicode MS</vt:lpstr>
      <vt:lpstr>Arial</vt:lpstr>
      <vt:lpstr>Tema do Office</vt:lpstr>
      <vt:lpstr>Personalizar design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essentia</dc:creator>
  <cp:lastModifiedBy>Pedro Pedro</cp:lastModifiedBy>
  <cp:revision>34</cp:revision>
  <cp:lastPrinted>1601-01-01T00:00:00Z</cp:lastPrinted>
  <dcterms:created xsi:type="dcterms:W3CDTF">2009-04-08T16:42:09Z</dcterms:created>
  <dcterms:modified xsi:type="dcterms:W3CDTF">2019-04-11T18:25:47Z</dcterms:modified>
</cp:coreProperties>
</file>